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9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8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9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382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2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6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3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DD63-051D-4754-8759-4194A58A975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931B-9552-4525-8A65-CFDD071C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 Maps for Robot Mapping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Assumption 2 for cells in Grid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27778" r="22278" b="14355"/>
          <a:stretch/>
        </p:blipFill>
        <p:spPr bwMode="auto">
          <a:xfrm>
            <a:off x="914400" y="1600200"/>
            <a:ext cx="7818120" cy="49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cells occupancy in Grid Maps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28889" r="18611" b="22311"/>
          <a:stretch/>
        </p:blipFill>
        <p:spPr bwMode="auto">
          <a:xfrm>
            <a:off x="365760" y="2438400"/>
            <a:ext cx="83667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Probability distribution in Grid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8489" r="19889" b="14978"/>
          <a:stretch/>
        </p:blipFill>
        <p:spPr bwMode="auto">
          <a:xfrm>
            <a:off x="609600" y="1676400"/>
            <a:ext cx="802386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38100"/>
            <a:ext cx="8229600" cy="7239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Estimating a Map from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9733" r="20889" b="11599"/>
          <a:stretch/>
        </p:blipFill>
        <p:spPr bwMode="auto">
          <a:xfrm>
            <a:off x="-30480" y="617220"/>
            <a:ext cx="6126480" cy="38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29155" r="19500" b="14311"/>
          <a:stretch/>
        </p:blipFill>
        <p:spPr bwMode="auto">
          <a:xfrm>
            <a:off x="4686300" y="4434840"/>
            <a:ext cx="400050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5334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State Binary Bayes Filter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8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12877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State Binary Bayes Filter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31466" r="20055" b="53867"/>
          <a:stretch/>
        </p:blipFill>
        <p:spPr bwMode="auto">
          <a:xfrm>
            <a:off x="0" y="2743200"/>
            <a:ext cx="88939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Static State Binary Bayes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31289" r="20223" b="48177"/>
          <a:stretch/>
        </p:blipFill>
        <p:spPr bwMode="auto">
          <a:xfrm>
            <a:off x="152399" y="2590800"/>
            <a:ext cx="9031531" cy="19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30133" r="19667" b="32533"/>
          <a:stretch/>
        </p:blipFill>
        <p:spPr bwMode="auto">
          <a:xfrm>
            <a:off x="609600" y="21336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666" r="18000" b="37867"/>
          <a:stretch/>
        </p:blipFill>
        <p:spPr bwMode="auto">
          <a:xfrm>
            <a:off x="472440" y="2133600"/>
            <a:ext cx="8503920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30400" r="17166" b="27733"/>
          <a:stretch/>
        </p:blipFill>
        <p:spPr bwMode="auto">
          <a:xfrm>
            <a:off x="358140" y="2209800"/>
            <a:ext cx="8481060" cy="358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Features versus Volumetric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31466" r="21167" b="9334"/>
          <a:stretch/>
        </p:blipFill>
        <p:spPr bwMode="auto">
          <a:xfrm>
            <a:off x="685800" y="1668780"/>
            <a:ext cx="7475220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8800" r="16333" b="12800"/>
          <a:stretch/>
        </p:blipFill>
        <p:spPr bwMode="auto">
          <a:xfrm>
            <a:off x="266700" y="1539558"/>
            <a:ext cx="8846820" cy="50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29067" r="16667" b="35467"/>
          <a:stretch/>
        </p:blipFill>
        <p:spPr bwMode="auto">
          <a:xfrm>
            <a:off x="358140" y="2286000"/>
            <a:ext cx="8732520" cy="304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000" r="17666" b="17601"/>
          <a:stretch/>
        </p:blipFill>
        <p:spPr bwMode="auto">
          <a:xfrm>
            <a:off x="289560" y="1295400"/>
            <a:ext cx="854964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28800" r="16166" b="14667"/>
          <a:stretch/>
        </p:blipFill>
        <p:spPr bwMode="auto">
          <a:xfrm>
            <a:off x="358140" y="1554798"/>
            <a:ext cx="873252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Static State Binary Bayes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8800" r="25500" b="29333"/>
          <a:stretch/>
        </p:blipFill>
        <p:spPr bwMode="auto">
          <a:xfrm>
            <a:off x="838200" y="2453640"/>
            <a:ext cx="7360920" cy="358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Log Odds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Occupancy Mapping in Log Odds Form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35466" r="17278" b="15466"/>
          <a:stretch/>
        </p:blipFill>
        <p:spPr bwMode="auto">
          <a:xfrm>
            <a:off x="640080" y="2209800"/>
            <a:ext cx="838962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Occupancy Mapping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29733" r="17222" b="12578"/>
          <a:stretch/>
        </p:blipFill>
        <p:spPr bwMode="auto">
          <a:xfrm>
            <a:off x="304800" y="1752600"/>
            <a:ext cx="8519160" cy="49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Occupancy Grid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8666" r="17500" b="41533"/>
          <a:stretch/>
        </p:blipFill>
        <p:spPr bwMode="auto">
          <a:xfrm>
            <a:off x="381000" y="2133600"/>
            <a:ext cx="8435340" cy="255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3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Inverse Sensor Model for Sonars </a:t>
            </a:r>
            <a:r>
              <a:rPr lang="en-US" dirty="0"/>
              <a:t>R</a:t>
            </a:r>
            <a:r>
              <a:rPr lang="en-US" dirty="0" smtClean="0"/>
              <a:t>ange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5378" r="24333" b="8889"/>
          <a:stretch/>
        </p:blipFill>
        <p:spPr bwMode="auto">
          <a:xfrm>
            <a:off x="1219200" y="1828800"/>
            <a:ext cx="6675120" cy="477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Occupancy Value Depending on the Measured Distance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34578" r="20333" b="11022"/>
          <a:stretch/>
        </p:blipFill>
        <p:spPr bwMode="auto">
          <a:xfrm>
            <a:off x="533400" y="2171700"/>
            <a:ext cx="781812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8622" r="17889" b="31644"/>
          <a:stretch/>
        </p:blipFill>
        <p:spPr bwMode="auto">
          <a:xfrm>
            <a:off x="609600" y="2286000"/>
            <a:ext cx="8366760" cy="34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36535" r="20833" b="10666"/>
          <a:stretch/>
        </p:blipFill>
        <p:spPr bwMode="auto">
          <a:xfrm>
            <a:off x="830580" y="1828800"/>
            <a:ext cx="77038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62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Occupancy Value Depending on the Measured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36267" r="20333" b="11733"/>
          <a:stretch/>
        </p:blipFill>
        <p:spPr bwMode="auto">
          <a:xfrm>
            <a:off x="521970" y="1447800"/>
            <a:ext cx="779526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62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Occupancy Value Depending on the Measured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4933" r="19500" b="11200"/>
          <a:stretch/>
        </p:blipFill>
        <p:spPr bwMode="auto">
          <a:xfrm>
            <a:off x="419100" y="1752600"/>
            <a:ext cx="8001000" cy="46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62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Occupancy Value Depending on the Measured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248400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Occupancy Grids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33867" r="19167" b="12000"/>
          <a:stretch/>
        </p:blipFill>
        <p:spPr bwMode="auto">
          <a:xfrm>
            <a:off x="838200" y="1600200"/>
            <a:ext cx="8001000" cy="46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62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Example: Incremental </a:t>
            </a:r>
            <a:r>
              <a:rPr lang="en-US" dirty="0" smtClean="0"/>
              <a:t>Updating </a:t>
            </a:r>
            <a:r>
              <a:rPr lang="en-US" dirty="0" smtClean="0"/>
              <a:t>of Occupancy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Resulting Map Obtained with Ultrasound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33868" r="18556" b="12533"/>
          <a:stretch/>
        </p:blipFill>
        <p:spPr bwMode="auto">
          <a:xfrm>
            <a:off x="838200" y="1905000"/>
            <a:ext cx="7879080" cy="45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Resulting Occupancy and Maximum Likelihood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36711" r="17889" b="14489"/>
          <a:stretch/>
        </p:blipFill>
        <p:spPr bwMode="auto">
          <a:xfrm>
            <a:off x="304800" y="1981200"/>
            <a:ext cx="83286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4495800"/>
            <a:ext cx="1600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Inverse Sensor Model for Laser Range Finders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34578" r="19667" b="12089"/>
          <a:stretch/>
        </p:blipFill>
        <p:spPr bwMode="auto">
          <a:xfrm>
            <a:off x="533400" y="2125980"/>
            <a:ext cx="80924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5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"/>
            <a:ext cx="9105900" cy="14935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Occupancy Grids from Laser Scans to Maps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2" t="33867" r="20444" b="12800"/>
          <a:stretch/>
        </p:blipFill>
        <p:spPr bwMode="auto">
          <a:xfrm>
            <a:off x="381000" y="1921946"/>
            <a:ext cx="8229600" cy="49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Example: MIT CSAIL 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29155" r="21834" b="9777"/>
          <a:stretch/>
        </p:blipFill>
        <p:spPr bwMode="auto">
          <a:xfrm>
            <a:off x="914400" y="1623060"/>
            <a:ext cx="7383780" cy="523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1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 Map Representation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6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 Freiburg Building 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978" r="24611" b="9689"/>
          <a:stretch/>
        </p:blipFill>
        <p:spPr bwMode="auto">
          <a:xfrm>
            <a:off x="609600" y="1371600"/>
            <a:ext cx="656844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29067" r="18445" b="19200"/>
          <a:stretch/>
        </p:blipFill>
        <p:spPr bwMode="auto">
          <a:xfrm>
            <a:off x="381000" y="1805940"/>
            <a:ext cx="8298180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20267" r="17833" b="24534"/>
          <a:stretch/>
        </p:blipFill>
        <p:spPr bwMode="auto">
          <a:xfrm>
            <a:off x="228600" y="1219200"/>
            <a:ext cx="8458200" cy="47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96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0533" r="17000" b="14934"/>
          <a:stretch/>
        </p:blipFill>
        <p:spPr bwMode="auto">
          <a:xfrm>
            <a:off x="525780" y="533400"/>
            <a:ext cx="8618220" cy="55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0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 Maps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28889" r="18333" b="23645"/>
          <a:stretch/>
        </p:blipFill>
        <p:spPr bwMode="auto">
          <a:xfrm>
            <a:off x="228600" y="2438400"/>
            <a:ext cx="827532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of Grid Map inaccuracy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29155" r="19500" b="14311"/>
          <a:stretch/>
        </p:blipFill>
        <p:spPr bwMode="auto">
          <a:xfrm>
            <a:off x="685800" y="2011680"/>
            <a:ext cx="800100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Assumption 1 for Grid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28978" r="21333" b="15022"/>
          <a:stretch/>
        </p:blipFill>
        <p:spPr bwMode="auto">
          <a:xfrm>
            <a:off x="609600" y="2057400"/>
            <a:ext cx="77952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Variables</a:t>
            </a:r>
            <a:r>
              <a:rPr lang="en-US" dirty="0" smtClean="0"/>
              <a:t> for Grid Map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28178" r="17389" b="15289"/>
          <a:stretch/>
        </p:blipFill>
        <p:spPr bwMode="auto">
          <a:xfrm>
            <a:off x="381000" y="1988820"/>
            <a:ext cx="841248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Occupancy Probability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 in Grid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9111" r="19833" b="29555"/>
          <a:stretch/>
        </p:blipFill>
        <p:spPr bwMode="auto">
          <a:xfrm>
            <a:off x="685800" y="1752600"/>
            <a:ext cx="81153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209</Words>
  <Application>Microsoft Office PowerPoint</Application>
  <PresentationFormat>On-screen Show (4:3)</PresentationFormat>
  <Paragraphs>41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Grid Maps for Robot Mapping</vt:lpstr>
      <vt:lpstr>Features versus Volumetric Maps</vt:lpstr>
      <vt:lpstr>Features</vt:lpstr>
      <vt:lpstr>Grid Map Representation</vt:lpstr>
      <vt:lpstr>Grid Maps</vt:lpstr>
      <vt:lpstr>Example of Grid Map inaccuracy</vt:lpstr>
      <vt:lpstr>Assumption 1 for Grid Maps</vt:lpstr>
      <vt:lpstr>Variables for Grid Map Representation</vt:lpstr>
      <vt:lpstr>Occupancy Probability for cells in Grid Maps</vt:lpstr>
      <vt:lpstr>Assumption 2 for cells in Grid Maps</vt:lpstr>
      <vt:lpstr>Probability of cells occupancy in Grid Maps</vt:lpstr>
      <vt:lpstr>Probability distribution in Grid Maps</vt:lpstr>
      <vt:lpstr>Estimating a Map from Data</vt:lpstr>
      <vt:lpstr>Static State Binary Bayes Filter</vt:lpstr>
      <vt:lpstr>Static State Binary Bayes Filter</vt:lpstr>
      <vt:lpstr>Static State Binary Bayes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Occupancy Mapping in Log Odds Form</vt:lpstr>
      <vt:lpstr>Occupancy Mapping Algorithm</vt:lpstr>
      <vt:lpstr>Occupancy Grid Mapping</vt:lpstr>
      <vt:lpstr>Inverse Sensor Model for Sonars Range Sensors</vt:lpstr>
      <vt:lpstr>Occupancy Value Depending on the Measured Distance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Resulting Map Obtained with Ultrasound Sensors</vt:lpstr>
      <vt:lpstr>Resulting Occupancy and Maximum Likelihood Map</vt:lpstr>
      <vt:lpstr>Inverse Sensor Model for Laser Range Finders</vt:lpstr>
      <vt:lpstr>Occupancy Grids from Laser Scans to Maps</vt:lpstr>
      <vt:lpstr>Example: MIT CSAIL 3rd Floor</vt:lpstr>
      <vt:lpstr>Uni Freiburg Building 106</vt:lpstr>
      <vt:lpstr>Summary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8</cp:revision>
  <dcterms:created xsi:type="dcterms:W3CDTF">2013-01-24T21:37:51Z</dcterms:created>
  <dcterms:modified xsi:type="dcterms:W3CDTF">2013-03-13T01:24:59Z</dcterms:modified>
</cp:coreProperties>
</file>